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0BED8-3FA0-8355-156E-F19573DD7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3C75C8-84A7-05B8-501E-0064B9ECD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446C7-BDE6-1D60-9369-962FC301B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6D2B6C-A8F5-52BE-9819-05DAE1452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C909B-3516-EF68-24D2-7A511DF58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18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98EA1-5DA5-DA0B-E0A4-32E81D3A4D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41227-7572-3874-8690-19AC6F2AD2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4A326-C2F1-EC42-D5E8-6727F9877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7052EE-0435-FF4B-2818-311B784FB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A5990F-9BDF-34E0-B0DA-E948FA7E5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45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50CB62-1079-4D1F-5296-A8F345AD7D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B4336B-4D1A-BF7C-12C2-7357A931D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48867-54CE-826A-E9A2-4EE61A2D0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F9013D-13BD-6D3E-C53D-2A7884348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CC5784-3620-F8AF-BE7B-7F76D1C98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9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42AD5-AF49-5C2B-BA37-E9D59CF8C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A8C1E-C858-5A35-7B7C-316DF8DD0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0DD67-ED56-F9FA-E65B-7C01753D8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28E55-8591-D9C7-4660-E13522D17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E8234-7BA5-1140-6C89-4177777E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79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A5387-6755-480B-A43D-07AB6D71F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04F0E5-9FC9-F355-FB8B-50C31C653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93BCB-E067-DC01-2375-926305D54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AA583-48DD-D706-82E7-A5415538A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579CD-7D20-5842-4437-1A51D8C55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43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AC25E-49E2-EC0A-A39B-B8299F14C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67DC9-3A39-F80C-967F-554586CCDE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018C34-4F1D-DF6E-46C5-196D5A79D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974C3-01A0-A245-67E8-D5E91E4F1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2935E-A703-5005-550B-904AE7BFE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A9A6DA-63DD-595B-E4FA-B378501A4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416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A05CB-6FD7-51A3-7B9F-349A167D7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8ADB8-216F-BBA8-DEFB-8C0F9032E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AF924F-4E7D-E85B-8D4C-BA44E79F0D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33F98B-6EFA-55CD-E816-2E487F105E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8B90B0-24C4-500B-0CBE-BCDEE866AE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BD6914-20BE-FE8D-3B6A-0FF844F78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AE8AC-6134-28F1-B1C6-1AF50AB09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886EAD-A23C-24E1-DAB2-82788DBD6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195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BE44F-0F5E-26B2-FD97-D27CB053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EED91F-C759-4317-14ED-00E4569EB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084715-3652-6F23-00AA-6B0531461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FA0CD-C8CF-42EA-0672-11F70BC4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1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829861-4FBF-12B6-10FE-B7A043159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1F9836-C392-A570-55C5-456043DD8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5ACD32-DEA4-BE11-9E5D-BCE812BDB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06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DAAC1-8373-460B-A3B7-03BD17635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FDB3F-7A83-49D1-4282-EF2A258D94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FCF399-8058-2374-0436-AE0644B0B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FBC676-E7E0-D3B4-BC1E-CA9C350D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0EA0C-52E8-A741-5DE9-699F5996B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85E15-7F9E-C04E-1868-712AA5580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023A6-FB13-B6D4-7BE2-F4F58DDB5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9D2B9F-DCF4-50D4-DDA3-B07784CFB6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857D69-1A60-B3F4-458F-F0C40F7F6E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732E88-4324-97CD-F9A2-7EC659ADB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36EEE-A9FD-76C8-60B0-084BA03E7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862AFC-9333-B7B0-003D-66703AC96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511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2DD7EA-5B62-A881-B644-50DA39AF9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43C260-C630-E479-6ECF-EE26311CD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9B4FE6-45B3-2530-BF7A-DFCE22C40D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4B420-8A52-4CD6-B768-A420FF18F262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58539-C1C9-BD89-15B2-D86AA7FCE0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9B642-786B-9FAB-0994-9CFFF0744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17F4C-DA9C-4954-95FC-F5134581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38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7B828-8CC9-8858-534A-8D9835D6B4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ECC3C1-22D8-0BD5-8230-4183284DB6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ACDF7EE-9F9E-5A09-3375-3F0A916478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929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45842-FF23-35E9-1962-27853FC52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EB2A5-814A-93DA-3283-15B9401AB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1AC7A8-7064-B033-D78F-09FC13B90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78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7DCE8-0D29-7E06-F57D-E0A1DF7BB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ABA2E-8798-8DF2-4B0C-97E795DAFF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5D8A933-7A3D-AB76-0C1E-042934D749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087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305C-8739-9C0A-13E5-25EE27C7A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E3155-7FE2-B217-476B-34AF8A088D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8B48F3-2CF4-C52E-C191-9375DB55E8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380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3FF3-8A70-4D51-ACCC-B181ABF9A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76EF43-2C7B-2EAE-27A7-CCB4BAEAF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01F16F-4E07-7EC2-CD9C-D659CC15ED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4838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23B48-3142-1BD2-5938-16D30C166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67430-7DE6-9B3D-21E9-2CD9018E9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B8022DD-B03C-E94A-4006-AE81535E3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898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F00A8-5D67-CEE8-A335-F6F0EFEEF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5FF6B-8B4F-70C3-A767-3CC8FF019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59AA1B-4DB3-CAF8-0BB3-C1A169863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67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BDD79-7538-B480-AAF8-C7E76E5D9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22067-6F84-1414-6161-994A497DCE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205BF8-A506-3557-2637-139654ED2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81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351CCD-6F78-4EC6-B1EA-1BE2E7D3F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02915-AEC6-5FFD-767C-4FB0559C0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9F3274F-AEEE-65EA-8C8E-C9CA6FDE3C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4219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C36A1-FD23-6E3B-4FA0-3B20D0FA3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95C10-2E0E-3215-7DF5-74D0F3FAF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168E75-0919-7E3A-4E60-9729123077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84"/>
            <a:ext cx="12192000" cy="1655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052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bermOOda</dc:creator>
  <cp:lastModifiedBy>bermOOda</cp:lastModifiedBy>
  <cp:revision>1</cp:revision>
  <dcterms:created xsi:type="dcterms:W3CDTF">2025-11-12T12:52:31Z</dcterms:created>
  <dcterms:modified xsi:type="dcterms:W3CDTF">2025-11-12T12:53:42Z</dcterms:modified>
</cp:coreProperties>
</file>